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E61710-531F-4DA8-AD19-13DB9EED7A06}" v="2" dt="2021-06-23T08:41:24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ki-Suominen Leena" userId="9ee29972-1469-4f22-bcb2-7c14d1d3a161" providerId="ADAL" clId="{C8E61710-531F-4DA8-AD19-13DB9EED7A06}"/>
    <pc:docChg chg="custSel modSld">
      <pc:chgData name="Mäki-Suominen Leena" userId="9ee29972-1469-4f22-bcb2-7c14d1d3a161" providerId="ADAL" clId="{C8E61710-531F-4DA8-AD19-13DB9EED7A06}" dt="2021-06-23T08:42:53.222" v="16" actId="14100"/>
      <pc:docMkLst>
        <pc:docMk/>
      </pc:docMkLst>
      <pc:sldChg chg="addSp delSp modSp mod">
        <pc:chgData name="Mäki-Suominen Leena" userId="9ee29972-1469-4f22-bcb2-7c14d1d3a161" providerId="ADAL" clId="{C8E61710-531F-4DA8-AD19-13DB9EED7A06}" dt="2021-06-23T08:42:53.222" v="16" actId="14100"/>
        <pc:sldMkLst>
          <pc:docMk/>
          <pc:sldMk cId="3165093084" sldId="256"/>
        </pc:sldMkLst>
        <pc:picChg chg="mod">
          <ac:chgData name="Mäki-Suominen Leena" userId="9ee29972-1469-4f22-bcb2-7c14d1d3a161" providerId="ADAL" clId="{C8E61710-531F-4DA8-AD19-13DB9EED7A06}" dt="2021-06-23T08:42:42.622" v="8" actId="14100"/>
          <ac:picMkLst>
            <pc:docMk/>
            <pc:sldMk cId="3165093084" sldId="256"/>
            <ac:picMk id="4" creationId="{5458B70F-19BC-413D-937A-6F5BFE3EB712}"/>
          </ac:picMkLst>
        </pc:picChg>
        <pc:picChg chg="add del mod">
          <ac:chgData name="Mäki-Suominen Leena" userId="9ee29972-1469-4f22-bcb2-7c14d1d3a161" providerId="ADAL" clId="{C8E61710-531F-4DA8-AD19-13DB9EED7A06}" dt="2021-06-23T08:42:08.672" v="3" actId="478"/>
          <ac:picMkLst>
            <pc:docMk/>
            <pc:sldMk cId="3165093084" sldId="256"/>
            <ac:picMk id="7" creationId="{00BF1989-439B-461E-B885-F9716B1890E7}"/>
          </ac:picMkLst>
        </pc:picChg>
        <pc:picChg chg="add mod">
          <ac:chgData name="Mäki-Suominen Leena" userId="9ee29972-1469-4f22-bcb2-7c14d1d3a161" providerId="ADAL" clId="{C8E61710-531F-4DA8-AD19-13DB9EED7A06}" dt="2021-06-23T08:42:30.436" v="7" actId="14100"/>
          <ac:picMkLst>
            <pc:docMk/>
            <pc:sldMk cId="3165093084" sldId="256"/>
            <ac:picMk id="8" creationId="{6125B0D9-498F-4F9F-BE99-0A0A67DDFE45}"/>
          </ac:picMkLst>
        </pc:picChg>
        <pc:picChg chg="add mod">
          <ac:chgData name="Mäki-Suominen Leena" userId="9ee29972-1469-4f22-bcb2-7c14d1d3a161" providerId="ADAL" clId="{C8E61710-531F-4DA8-AD19-13DB9EED7A06}" dt="2021-06-23T08:42:53.222" v="16" actId="14100"/>
          <ac:picMkLst>
            <pc:docMk/>
            <pc:sldMk cId="3165093084" sldId="256"/>
            <ac:picMk id="10" creationId="{7E72BEE0-AD34-40A9-8112-4BB1859870AF}"/>
          </ac:picMkLst>
        </pc:picChg>
        <pc:picChg chg="add del mod">
          <ac:chgData name="Mäki-Suominen Leena" userId="9ee29972-1469-4f22-bcb2-7c14d1d3a161" providerId="ADAL" clId="{C8E61710-531F-4DA8-AD19-13DB9EED7A06}" dt="2021-06-23T08:42:15.506" v="4" actId="478"/>
          <ac:picMkLst>
            <pc:docMk/>
            <pc:sldMk cId="3165093084" sldId="256"/>
            <ac:picMk id="12" creationId="{D7831E33-4F91-480E-9B19-2F3661CD692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A53C29-57B4-44AE-B14F-F02118FED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424AB2-428A-4EA7-AAF6-7512E3196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61AC5-CB87-4DD8-8F6E-B17E8FCA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FBF493-E001-40CA-83C5-04F22C81B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EAF73EF-C106-4A8E-95EF-522D7077A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935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AA3AE1-B98A-4B4E-8E63-86040FB5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B272E45-368F-47DB-A2EA-810BDEC5E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83C08C-AF98-4742-882D-4193EC8A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9A64CF-7564-4B46-836E-3228DE9A8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9A5493-C95F-4AB8-8993-6A778E3C0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70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D8BE831-C300-4C5D-8EFD-CB06865DB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2E284DF-4E05-4CB1-9539-8839468B2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2D2C8FC-F8CB-4E3F-8E02-3D4D720E9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F6F1A4-E6DD-42AC-B9D4-28A55E0F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0F523E-7D34-4E13-A0F0-64847D56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65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B811D3-891C-48EF-A181-F6AFDDB1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627F15-3E7A-45B5-95FA-C77F395A6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43F256-B6F3-4D83-B5FD-7771B025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4B3AFA-B1DE-4C6D-B490-CA846C82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532642-6CDE-4DA8-8B73-A09A928FC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701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0F2003-A736-494A-B12B-020141B6B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0718DCE-7934-442B-B1EE-8703F7A25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7E3E95-5A47-47A9-A8E8-6911ECE4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F40943-10B6-49AC-A2CA-602AD022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9D08CD9-ED16-4911-8B6B-F772C3F65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32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1BBC62-C1C4-4490-B405-FB70BAFF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907160-65E4-4DC0-88EF-2FC03921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457453-B140-4897-9373-9DD5C6AA3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6EC19D0-820A-4B36-99EB-8078D7075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29CA010-A97B-4016-BC35-03E7DBE0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845BB77-9446-4F76-9248-B4F53245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089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8D1645-B18E-42FD-B961-3AF6A98A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7B12F7-A928-4398-8692-5452D8638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A1A24B9-94E1-4452-BFA6-EAB1CAB15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DC701E3-58AA-45AE-9769-002578AD8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4D44495-FFDF-4BEB-8434-5ED5FE4653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FD0C231-6B91-44B9-AB4D-EBF767C04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FD3CB4F-1D38-4517-9701-880259DB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FAB40B3-F4B8-42BB-ACE8-13678975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8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07A48C-ACB2-4CD6-AC7E-531A2C42E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F8E0A29-ED6D-4AE0-A296-D39A9915E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4E874E0-A186-4984-8D12-0EEB4E72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C3FA833-0E76-43BF-A96B-55957116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61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F98220-07C7-4F7B-A08D-4E5C362F2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37D5BEC-25FA-4359-8000-2561D6F0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C58896D-719E-4018-8DBF-ED8EE833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228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2A917C-AC0A-4C6E-B681-7F3389124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FB63AA9-009B-4CC4-BFB6-F67C88140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F3A7C89-734A-4619-8C6C-F55901628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B96F77-6538-4E1F-AB33-ABE50B98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470D96D-9108-4CD5-872B-66C81182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528C9A-3ECD-48CE-8383-1374C2C7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811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9D77D9-5959-48A5-A4D7-7656D84DA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EEECB13-137E-4C33-AE38-24B1498AA5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208CA8B-CCD9-46AE-AFB6-F3FF28EDF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80324A3-BD2B-402B-9350-87E4DD56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F41320A-D481-4DAE-826E-1783FBCD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F2FC2C4-5033-4285-9325-BB11B296A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0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C889B02-9656-4D30-98B7-97B0724F0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3712433-1335-48A0-A1F9-206722640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DD684E-7486-4C52-A1D2-12DAB9F34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91F38-D274-4E52-BDA5-46F1E938E818}" type="datetimeFigureOut">
              <a:rPr lang="fi-FI" smtClean="0"/>
              <a:t>23.6.2021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732C02-5843-4F99-AAD7-74BB0D222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7BC453E-0640-46B4-A17D-56D3143A7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64020-AB97-482C-A334-3293A1091C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314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5458B70F-19BC-413D-937A-6F5BFE3EB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6" y="1029408"/>
            <a:ext cx="12148204" cy="4780134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6125B0D9-498F-4F9F-BE99-0A0A67DDF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0838" y="5964029"/>
            <a:ext cx="1411287" cy="47554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7E72BEE0-AD34-40A9-8112-4BB1859870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9420225" y="428634"/>
            <a:ext cx="2391100" cy="55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9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Mäki-Suominen Leena</dc:creator>
  <cp:lastModifiedBy>Mäki-Suominen Leena</cp:lastModifiedBy>
  <cp:revision>1</cp:revision>
  <dcterms:created xsi:type="dcterms:W3CDTF">2021-06-23T08:38:20Z</dcterms:created>
  <dcterms:modified xsi:type="dcterms:W3CDTF">2021-06-23T08:43:00Z</dcterms:modified>
</cp:coreProperties>
</file>